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7"/>
  </p:notesMasterIdLst>
  <p:sldIdLst>
    <p:sldId id="256" r:id="rId2"/>
    <p:sldId id="262" r:id="rId3"/>
    <p:sldId id="260" r:id="rId4"/>
    <p:sldId id="261" r:id="rId5"/>
    <p:sldId id="259" r:id="rId6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Objects="1">
      <p:cViewPr varScale="1">
        <p:scale>
          <a:sx n="66" d="100"/>
          <a:sy n="66" d="100"/>
        </p:scale>
        <p:origin x="-114" y="-29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B515F574-8E7C-4A44-BD11-3BE24C53B1C7}" type="datetimeFigureOut">
              <a:rPr lang="en-US"/>
              <a:pPr>
                <a:defRPr/>
              </a:pPr>
              <a:t>4/26/2004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B0205FB5-05AB-4DC8-9037-83282ED6F6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5780F8E0-A72A-45E7-874A-C46E6C9A0139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194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8E7BA11C-17FE-431A-86AB-02EB367CA47F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>
            <a:normAutofit/>
          </a:bodyPr>
          <a:lstStyle>
            <a:lvl1pPr>
              <a:defRPr sz="3600">
                <a:latin typeface="Comic Sans MS" pitchFamily="66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BE83E3-B630-429C-855A-8960CC239D5E}" type="datetimeFigureOut">
              <a:rPr lang="en-US"/>
              <a:pPr>
                <a:defRPr/>
              </a:pPr>
              <a:t>4/26/2004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004988-B724-4691-BC51-D8175AB218B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E1FF8D-E68B-4190-B387-132F31AD36D0}" type="datetimeFigureOut">
              <a:rPr lang="en-US"/>
              <a:pPr>
                <a:defRPr/>
              </a:pPr>
              <a:t>4/26/2004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33EAAD-61D7-4266-97ED-8A61D26DED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A46625-A5D4-4ED9-8A5C-1CA0E61FD1BE}" type="datetimeFigureOut">
              <a:rPr lang="en-US"/>
              <a:pPr>
                <a:defRPr/>
              </a:pPr>
              <a:t>4/26/2004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DAB510-9147-4F1C-AA15-11DBA8AFECD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200">
                <a:latin typeface="Comic Sans MS" pitchFamily="66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400">
                <a:latin typeface="Comic Sans MS" pitchFamily="66" charset="0"/>
              </a:defRPr>
            </a:lvl1pPr>
            <a:lvl2pPr>
              <a:defRPr sz="2000">
                <a:latin typeface="Comic Sans MS" pitchFamily="66" charset="0"/>
              </a:defRPr>
            </a:lvl2pPr>
            <a:lvl3pPr>
              <a:defRPr sz="1800">
                <a:latin typeface="Comic Sans MS" pitchFamily="66" charset="0"/>
              </a:defRPr>
            </a:lvl3pPr>
            <a:lvl4pPr>
              <a:defRPr sz="1600">
                <a:latin typeface="Comic Sans MS" pitchFamily="66" charset="0"/>
              </a:defRPr>
            </a:lvl4pPr>
            <a:lvl5pPr>
              <a:defRPr sz="1400">
                <a:latin typeface="Comic Sans MS" pitchFamily="66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CC5966-1C27-4AE6-B9C9-D8E9217809F3}" type="datetimeFigureOut">
              <a:rPr lang="en-US"/>
              <a:pPr>
                <a:defRPr/>
              </a:pPr>
              <a:t>4/26/2004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D50E81-A356-4979-A9B9-6C8BC518AD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9F3E10-C457-43D8-94D6-97C3587DC2DB}" type="datetimeFigureOut">
              <a:rPr lang="en-US"/>
              <a:pPr>
                <a:defRPr/>
              </a:pPr>
              <a:t>4/26/2004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26E49E-9F5B-468D-969C-80A1FA10565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624DF4-1FB4-47AB-8184-20C19E3C8E24}" type="datetimeFigureOut">
              <a:rPr lang="en-US"/>
              <a:pPr>
                <a:defRPr/>
              </a:pPr>
              <a:t>4/26/2004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21C54C-32AA-40D4-8A13-92415651C3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A720F4-C704-4E27-AE6B-062D272849BF}" type="datetimeFigureOut">
              <a:rPr lang="en-US"/>
              <a:pPr>
                <a:defRPr/>
              </a:pPr>
              <a:t>4/26/2004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B39F17-C1B2-4F3C-91DB-924264367A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255516-30F0-4155-A9A7-907AC58F48B0}" type="datetimeFigureOut">
              <a:rPr lang="en-US"/>
              <a:pPr>
                <a:defRPr/>
              </a:pPr>
              <a:t>4/26/2004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73BE94-0756-4068-837F-C519832F270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BBBF20-1C23-4E5B-AC59-557E8C540860}" type="datetimeFigureOut">
              <a:rPr lang="en-US"/>
              <a:pPr>
                <a:defRPr/>
              </a:pPr>
              <a:t>4/26/2004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514E3A-7C00-4364-B0DA-675CDA1B64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A16A6F-DDC2-40C5-9CC7-080228A90AC8}" type="datetimeFigureOut">
              <a:rPr lang="en-US"/>
              <a:pPr>
                <a:defRPr/>
              </a:pPr>
              <a:t>4/26/2004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45B596-1D73-4193-B130-EED83171DAB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7B8B2B-4DF6-45C0-85E3-A992817AA08F}" type="datetimeFigureOut">
              <a:rPr lang="en-US"/>
              <a:pPr>
                <a:defRPr/>
              </a:pPr>
              <a:t>4/26/2004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A24F78-CE8F-4206-8F75-8B38E392CA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0F5049D6-CDAE-475C-B2A6-41E4FE8079C7}" type="datetimeFigureOut">
              <a:rPr lang="en-US"/>
              <a:pPr>
                <a:defRPr/>
              </a:pPr>
              <a:t>4/26/2004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5707D655-9EB5-4D8B-B641-53517A7AD4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defTabSz="457200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defTabSz="457200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38</a:t>
            </a:r>
            <a:r>
              <a:rPr lang="en-US" baseline="30000" smtClean="0"/>
              <a:t>th</a:t>
            </a:r>
            <a:r>
              <a:rPr lang="en-US" smtClean="0"/>
              <a:t> Meeting of the Working Group on Spacebased Lidar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685800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/>
              <a:buNone/>
              <a:defRPr/>
            </a:pPr>
            <a:r>
              <a:rPr lang="en-US" dirty="0" smtClean="0"/>
              <a:t>October 16, 2012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smtClean="0">
                <a:latin typeface="Calibri" pitchFamily="34" charset="0"/>
              </a:rPr>
              <a:t>Wireless</a:t>
            </a:r>
          </a:p>
        </p:txBody>
      </p:sp>
      <p:sp>
        <p:nvSpPr>
          <p:cNvPr id="2048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3200" smtClean="0">
                <a:latin typeface="Calibri" pitchFamily="34" charset="0"/>
              </a:rPr>
              <a:t>Network: Boulder Meetings 5</a:t>
            </a:r>
          </a:p>
          <a:p>
            <a:r>
              <a:rPr lang="en-US" sz="3200" smtClean="0">
                <a:latin typeface="Calibri" pitchFamily="34" charset="0"/>
              </a:rPr>
              <a:t>Password: Mill5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Goals of the Meeting</a:t>
            </a:r>
          </a:p>
        </p:txBody>
      </p:sp>
      <p:sp>
        <p:nvSpPr>
          <p:cNvPr id="1638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Exchange information on recent progress relating to space-based lidar global wind measurements</a:t>
            </a:r>
          </a:p>
          <a:p>
            <a:pPr>
              <a:buFont typeface="Arial" charset="0"/>
              <a:buNone/>
            </a:pPr>
            <a:endParaRPr lang="en-US" smtClean="0"/>
          </a:p>
          <a:p>
            <a:r>
              <a:rPr lang="en-US" smtClean="0"/>
              <a:t>Get up to speed on current agency news and insights relating to a global wind mission</a:t>
            </a:r>
          </a:p>
          <a:p>
            <a:pPr>
              <a:buFont typeface="Arial" charset="0"/>
              <a:buNone/>
            </a:pPr>
            <a:endParaRPr lang="en-US" smtClean="0"/>
          </a:p>
          <a:p>
            <a:r>
              <a:rPr lang="en-US" smtClean="0"/>
              <a:t>Discuss important issues associated with Doppler wind measurements and develop new strategies</a:t>
            </a:r>
          </a:p>
          <a:p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533400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Issues for Discussion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715000"/>
          </a:xfrm>
        </p:spPr>
        <p:txBody>
          <a:bodyPr rtlCol="0">
            <a:normAutofit fontScale="92500"/>
          </a:bodyPr>
          <a:lstStyle/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r>
              <a:rPr lang="en-US" dirty="0" smtClean="0"/>
              <a:t>How can we elevate the science impact of a global winds mission to move up the decadal survey hierarchy?</a:t>
            </a:r>
          </a:p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r>
              <a:rPr lang="en-US" dirty="0" smtClean="0"/>
              <a:t>Can we combine a winds mission with another decadal survey mission to move up the priority list?</a:t>
            </a:r>
          </a:p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r>
              <a:rPr lang="en-US" dirty="0" smtClean="0"/>
              <a:t>How do we approach the next round of Earth Venture Announcements of Opportunity (EV-3 and EV-4)?</a:t>
            </a:r>
          </a:p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r>
              <a:rPr lang="en-US" dirty="0" smtClean="0"/>
              <a:t>Should we be thinking of a completely different concept for global winds measurements? If so, what are some possibilities?</a:t>
            </a:r>
          </a:p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r>
              <a:rPr lang="en-US" dirty="0" smtClean="0"/>
              <a:t>How do get a global winds mission within the cost cap for an Earth Venture proposal?</a:t>
            </a:r>
          </a:p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r>
              <a:rPr lang="en-US" dirty="0" smtClean="0"/>
              <a:t>What is the most fundamental EV mission with defendable science that could be proposed?</a:t>
            </a:r>
          </a:p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r>
              <a:rPr lang="en-US" dirty="0" smtClean="0"/>
              <a:t>What science could be done as part of an EV-3 </a:t>
            </a:r>
            <a:r>
              <a:rPr lang="en-US" smtClean="0"/>
              <a:t>airborne mission?</a:t>
            </a:r>
            <a:endParaRPr lang="en-US" dirty="0" smtClean="0"/>
          </a:p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14400"/>
          </a:xfrm>
        </p:spPr>
        <p:txBody>
          <a:bodyPr/>
          <a:lstStyle/>
          <a:p>
            <a:r>
              <a:rPr lang="en-US" smtClean="0"/>
              <a:t>Open Action Items</a:t>
            </a:r>
            <a:endParaRPr lang="en-US" sz="2800" smtClean="0"/>
          </a:p>
        </p:txBody>
      </p:sp>
      <p:sp>
        <p:nvSpPr>
          <p:cNvPr id="18434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257800"/>
          </a:xfrm>
        </p:spPr>
        <p:txBody>
          <a:bodyPr/>
          <a:lstStyle/>
          <a:p>
            <a:pPr marL="514350" indent="-514350">
              <a:buFont typeface="Calibri" pitchFamily="34" charset="0"/>
              <a:buAutoNum type="arabicPeriod"/>
            </a:pPr>
            <a:r>
              <a:rPr lang="en-US" sz="2000" smtClean="0"/>
              <a:t>Explore possibility of pre-launch ADM Science Workshop co-sponsored by NASA, NOAA, ESA, EUMETSAT (WB, MH, LPR) – Waiting for ADM launch date</a:t>
            </a:r>
          </a:p>
          <a:p>
            <a:pPr marL="514350" indent="-514350">
              <a:buFont typeface="Calibri" pitchFamily="34" charset="0"/>
              <a:buAutoNum type="arabicPeriod"/>
            </a:pPr>
            <a:r>
              <a:rPr lang="en-US" sz="2000" smtClean="0"/>
              <a:t>Send ADM Cal/Val proposal (Hardesty and Riishojgaard) to GK, CC Jack Kaye (MH, LPR) – Waiting for ADM Cal/Val meeting announcment</a:t>
            </a:r>
          </a:p>
          <a:p>
            <a:pPr marL="514350" indent="-514350">
              <a:buFont typeface="Calibri" pitchFamily="34" charset="0"/>
              <a:buAutoNum type="arabicPeriod"/>
            </a:pPr>
            <a:r>
              <a:rPr lang="en-US" sz="2000" smtClean="0"/>
              <a:t>Finish and submit the BAMS article (WB et al)</a:t>
            </a:r>
          </a:p>
          <a:p>
            <a:pPr marL="514350" indent="-514350">
              <a:buFont typeface="Calibri" pitchFamily="34" charset="0"/>
              <a:buAutoNum type="arabicPeriod"/>
            </a:pPr>
            <a:r>
              <a:rPr lang="en-US" sz="2000" smtClean="0"/>
              <a:t>Continue to look for opportunities to co-fly DAWN and TWiLite (BG, MK) and to demonstrate hybrid concept</a:t>
            </a:r>
          </a:p>
          <a:p>
            <a:pPr marL="514350" indent="-514350">
              <a:buFont typeface="Calibri" pitchFamily="34" charset="0"/>
              <a:buAutoNum type="arabicPeriod"/>
            </a:pPr>
            <a:r>
              <a:rPr lang="en-US" sz="2000" smtClean="0"/>
              <a:t>Continue to explore design modifications to a DWL mission for additional earth science measurement capabilities – (Lidar Working Group) Open</a:t>
            </a:r>
          </a:p>
          <a:p>
            <a:pPr marL="514350" indent="-514350">
              <a:buFont typeface="Calibri" pitchFamily="34" charset="0"/>
              <a:buAutoNum type="arabicPeriod"/>
            </a:pPr>
            <a:r>
              <a:rPr lang="en-US" sz="2000" smtClean="0"/>
              <a:t>Work to incorporate ESA experiences for technology assessment of spacebased UV technology (MH, LPR) Open</a:t>
            </a:r>
          </a:p>
          <a:p>
            <a:pPr marL="514350" indent="-514350">
              <a:buFont typeface="Arial" charset="0"/>
              <a:buNone/>
            </a:pPr>
            <a:endParaRPr lang="en-US" sz="2000" smtClean="0"/>
          </a:p>
          <a:p>
            <a:pPr marL="514350" indent="-514350">
              <a:buFont typeface="Calibri" pitchFamily="34" charset="0"/>
              <a:buAutoNum type="arabicPeriod"/>
            </a:pPr>
            <a:endParaRPr lang="en-US" sz="20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3233</TotalTime>
  <Words>285</Words>
  <Application>Microsoft Office PowerPoint</Application>
  <PresentationFormat>On-screen Show (4:3)</PresentationFormat>
  <Paragraphs>28</Paragraphs>
  <Slides>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Design Template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Calibri</vt:lpstr>
      <vt:lpstr>Arial</vt:lpstr>
      <vt:lpstr>Comic Sans MS</vt:lpstr>
      <vt:lpstr>Office Theme</vt:lpstr>
      <vt:lpstr>38th Meeting of the Working Group on Spacebased Lidar</vt:lpstr>
      <vt:lpstr>Wireless</vt:lpstr>
      <vt:lpstr>Goals of the Meeting</vt:lpstr>
      <vt:lpstr>Issues for Discussion</vt:lpstr>
      <vt:lpstr>Open Action Items</vt:lpstr>
    </vt:vector>
  </TitlesOfParts>
  <Company>UMBC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LWG Action items</dc:title>
  <dc:creator>Lars Peter Riishojgaard</dc:creator>
  <cp:lastModifiedBy>Administrator</cp:lastModifiedBy>
  <cp:revision>16</cp:revision>
  <dcterms:created xsi:type="dcterms:W3CDTF">2011-08-03T21:42:37Z</dcterms:created>
  <dcterms:modified xsi:type="dcterms:W3CDTF">2004-04-26T08:34:43Z</dcterms:modified>
</cp:coreProperties>
</file>